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137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07DAD-E681-4E8C-8C6C-9F9BA40AE03A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917B-F8F4-48FC-977B-29547862B8E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07DAD-E681-4E8C-8C6C-9F9BA40AE03A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917B-F8F4-48FC-977B-29547862B8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07DAD-E681-4E8C-8C6C-9F9BA40AE03A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917B-F8F4-48FC-977B-29547862B8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07DAD-E681-4E8C-8C6C-9F9BA40AE03A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917B-F8F4-48FC-977B-29547862B8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07DAD-E681-4E8C-8C6C-9F9BA40AE03A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917B-F8F4-48FC-977B-29547862B8E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07DAD-E681-4E8C-8C6C-9F9BA40AE03A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917B-F8F4-48FC-977B-29547862B8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07DAD-E681-4E8C-8C6C-9F9BA40AE03A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917B-F8F4-48FC-977B-29547862B8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07DAD-E681-4E8C-8C6C-9F9BA40AE03A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917B-F8F4-48FC-977B-29547862B8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07DAD-E681-4E8C-8C6C-9F9BA40AE03A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917B-F8F4-48FC-977B-29547862B8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07DAD-E681-4E8C-8C6C-9F9BA40AE03A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917B-F8F4-48FC-977B-29547862B8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07DAD-E681-4E8C-8C6C-9F9BA40AE03A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4C9917B-F8F4-48FC-977B-29547862B8E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6507DAD-E681-4E8C-8C6C-9F9BA40AE03A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C9917B-F8F4-48FC-977B-29547862B8E9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764704"/>
            <a:ext cx="8062912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Shri</a:t>
            </a:r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Chhatrapati</a:t>
            </a:r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Shivaji</a:t>
            </a:r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College </a:t>
            </a:r>
            <a:r>
              <a:rPr lang="en-US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Omerga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4869160"/>
            <a:ext cx="7344816" cy="158417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US" sz="2400" b="1" i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Prepared by</a:t>
            </a:r>
            <a:r>
              <a:rPr lang="en-US" b="1" i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b="1" i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Dr. V.S. Ingle</a:t>
            </a:r>
          </a:p>
          <a:p>
            <a:r>
              <a:rPr lang="en-US" b="1" i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Dept of Chemistry </a:t>
            </a:r>
          </a:p>
          <a:p>
            <a:r>
              <a:rPr lang="en-US" b="1" i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Vice Principal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23729" y="188641"/>
            <a:ext cx="4104456" cy="646331"/>
          </a:xfrm>
          <a:prstGeom prst="rect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gerian" pitchFamily="82" charset="0"/>
              </a:rPr>
              <a:t>BHARAT SHIKSHAN SANSTHA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C:\Users\Nilesh\Desktop\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348880"/>
            <a:ext cx="2304256" cy="2304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ilesh\Desktop\organic synthesis\IMG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89582"/>
            <a:ext cx="4001615" cy="64684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Nilesh\Desktop\organic synthesis\IMG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534392" cy="64279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Nilesh\Desktop\organic synthesis\IMG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1838"/>
            <a:ext cx="4176464" cy="66061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Nilesh\Desktop\organic synthesis\IMG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591066" cy="56886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Nilesh\Desktop\organic synthesis\IMG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032448" cy="63471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Nilesh\Desktop\organic synthesis\IMG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392488" cy="60438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Nilesh\Desktop\organic synthesis\IMG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20997"/>
            <a:ext cx="4190255" cy="65370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Nilesh\Desktop\organic synthesis\IMG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176464" cy="62763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Nilesh\Desktop\organic synthesis\IMG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3384376" cy="52082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Organic Synthesis via </a:t>
            </a:r>
            <a:r>
              <a:rPr lang="en-US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Enolates</a:t>
            </a:r>
            <a:endParaRPr lang="en-US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050" name="Picture 2" descr="J:\Syllabus\20201104_1226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996952"/>
            <a:ext cx="8229600" cy="34068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39552" y="2060848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Contents</a:t>
            </a:r>
            <a:endParaRPr lang="en-US" sz="4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ilesh\Desktop\organic synthesis\IMG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695769" cy="63824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ilesh\Desktop\organic synthesis\IMG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4610"/>
            <a:ext cx="4392488" cy="66533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ilesh\Desktop\organic synthesis\IMG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235418" cy="63367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ilesh\Desktop\organic synthesis\IMG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062978" cy="61899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ilesh\Desktop\organic synthesis\IMG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6435425" cy="60304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ilesh\Desktop\organic synthesis\IMG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4392488" cy="63488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ilesh\Desktop\organic synthesis\IMG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3744416" cy="60099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</TotalTime>
  <Words>15</Words>
  <Application>Microsoft Office PowerPoint</Application>
  <PresentationFormat>On-screen Show (4:3)</PresentationFormat>
  <Paragraphs>7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Flow</vt:lpstr>
      <vt:lpstr>Shri Chhatrapati Shivaji College Omerga</vt:lpstr>
      <vt:lpstr>Organic Synthesis via Enolates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Shri Chhatrapati Shivaji College Omerga</dc:title>
  <dc:creator>Nilesh Tuskhettty</dc:creator>
  <cp:lastModifiedBy>Nilesh Tuskhettty</cp:lastModifiedBy>
  <cp:revision>1</cp:revision>
  <dcterms:created xsi:type="dcterms:W3CDTF">2020-11-04T14:02:24Z</dcterms:created>
  <dcterms:modified xsi:type="dcterms:W3CDTF">2020-11-04T14:19:55Z</dcterms:modified>
</cp:coreProperties>
</file>